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C163BB-0AFE-42B0-A546-EF3010EE7754}">
  <a:tblStyle styleId="{E0C163BB-0AFE-42B0-A546-EF3010EE775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1" Type="http://schemas.openxmlformats.org/officeDocument/2006/relationships/image" Target="../media/image2.png"/><Relationship Id="rId10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12" Type="http://schemas.openxmlformats.org/officeDocument/2006/relationships/image" Target="../media/image3.png"/><Relationship Id="rId9" Type="http://schemas.openxmlformats.org/officeDocument/2006/relationships/hyperlink" Target="https://www.google.com/maps/place/AWA+PLAYACARESIDENCES/@20.6185249,-87.0874985,15z/data=!4m5!3m4!1s0x0:0xaaef09c8e8ff3d40!8m2!3d20.6185249!4d-87.0874985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0" Type="http://schemas.openxmlformats.org/officeDocument/2006/relationships/image" Target="../media/image15.pn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375" y="1323375"/>
            <a:ext cx="2490991" cy="198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" y="8431975"/>
            <a:ext cx="9143975" cy="43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49038" y="4359037"/>
            <a:ext cx="3235800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350" y="8596325"/>
            <a:ext cx="3999600" cy="32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599025" y="1896875"/>
            <a:ext cx="5265000" cy="2611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Gracias por reservar AWA,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por Samson Waters</a:t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Nombre de 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Edificio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AWA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Número de Unidad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101</a:t>
            </a:r>
            <a:endParaRPr sz="18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AWA 101</a:t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Contraseña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8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Wireless101</a:t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Ubicación</a:t>
            </a:r>
            <a:r>
              <a:rPr lang="en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Click Here for Google Map Location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uFill>
                <a:noFill/>
              </a:uFill>
              <a:latin typeface="EB Garamond"/>
              <a:ea typeface="EB Garamond"/>
              <a:cs typeface="EB Garamond"/>
              <a:sym typeface="EB Garamond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314225" y="5667375"/>
            <a:ext cx="47367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LLEGADA DEL EDIFICIO</a:t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¡Bienvenido a AWA! Siga estas instrucciones de registro para un registro sin problemas.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514850" y="9010650"/>
            <a:ext cx="38712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ESTACIONAMIENTO</a:t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 alquilado un vehículo, tiene un lugar disponible, está etiquetado como A-101.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71525" y="689200"/>
            <a:ext cx="46005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Bienvenido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475" y="4925550"/>
            <a:ext cx="3581400" cy="2938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1475" y="8810625"/>
            <a:ext cx="3581400" cy="2852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9" name="Google Shape;69;p13"/>
          <p:cNvCxnSpPr/>
          <p:nvPr/>
        </p:nvCxnSpPr>
        <p:spPr>
          <a:xfrm rot="10800000">
            <a:off x="724050" y="10496475"/>
            <a:ext cx="628500" cy="3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{E0C163BB-0AFE-42B0-A546-EF3010EE7754}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" y="55855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761813" y="2013713"/>
            <a:ext cx="1764600" cy="3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650" y="1362075"/>
            <a:ext cx="2979625" cy="36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375" y="7439025"/>
            <a:ext cx="2840225" cy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5050" y="7398450"/>
            <a:ext cx="2979625" cy="42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3506200" y="1391338"/>
            <a:ext cx="20991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vez que haya estacionado su vehículo, verá un camino a su izquierda. Siga las flechas negras para llegar a su unidad. Su unidad A 101 estará a su derecha.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9050" y="1420675"/>
            <a:ext cx="2897975" cy="36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3177425" y="8515350"/>
            <a:ext cx="2415300" cy="16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unidad utiliza un sistema de código de puerta, el código se le proporcionará un día antes de su llegada.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500" y="1569000"/>
            <a:ext cx="2647925" cy="3213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4075" y="1600913"/>
            <a:ext cx="2647925" cy="3267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850" y="7648575"/>
            <a:ext cx="2539400" cy="3726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4075" y="7600950"/>
            <a:ext cx="2724150" cy="3774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0" name="Google Shape;90;p14"/>
          <p:cNvCxnSpPr/>
          <p:nvPr/>
        </p:nvCxnSpPr>
        <p:spPr>
          <a:xfrm rot="10800000">
            <a:off x="1628775" y="3800625"/>
            <a:ext cx="419100" cy="666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4"/>
          <p:cNvCxnSpPr/>
          <p:nvPr/>
        </p:nvCxnSpPr>
        <p:spPr>
          <a:xfrm flipH="1" rot="10800000">
            <a:off x="6438900" y="3562200"/>
            <a:ext cx="400200" cy="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{E0C163BB-0AFE-42B0-A546-EF3010EE7754}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Háganos saber si hay algo que podamos hacer para que su estancia con nosotros sea maravillosa e inolvidable. Tours, excursiones familiares, chefs privados están disponibles para ser reservados a través de mí, su conserje.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3390900" y="10974125"/>
            <a:ext cx="5753100" cy="1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Enjoy your stay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2905113" y="1851725"/>
            <a:ext cx="59817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ESTACIONAMIENTO</a:t>
            </a:r>
            <a:endParaRPr sz="20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 conducido un automóvil a Playa, hay un lugar de estacionamiento disponible para usted, etiquetado A 101.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2928825" y="4087202"/>
            <a:ext cx="59343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LLAVES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unidad utiliza un sistema de código de puerta, el código se le proporcionará un día antes de su llegada.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6913" y="1709700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6913" y="4295538"/>
            <a:ext cx="22002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