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2801600" cx="9144000"/>
  <p:notesSz cx="6858000" cy="9144000"/>
  <p:embeddedFontLst>
    <p:embeddedFont>
      <p:font typeface="Great Vibes"/>
      <p:regular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DC5080-31A0-42A3-B5AA-F29CCA64EBCB}">
  <a:tblStyle styleId="{45DC5080-31A0-42A3-B5AA-F29CCA64EBC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reatVibes-regular.fntdata"/><Relationship Id="rId10" Type="http://schemas.openxmlformats.org/officeDocument/2006/relationships/slide" Target="slides/slide4.xml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68396ab1b_0_0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68396a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13" Type="http://schemas.openxmlformats.org/officeDocument/2006/relationships/image" Target="../media/image8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hyperlink" Target="https://goo.gl/maps/aeFa9fET1xNHPzTs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3209025" cy="33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Essentia, presentado por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Nombre del 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Edificio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Essentia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Número de Unidad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Essentia-209B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Contrasena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Welcomehome209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Ubicación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Haga clic para la ubicación de Google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21800" y="4803625"/>
            <a:ext cx="28290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Bienvenido a Essentia, siga estas sencillas instrucciones para un registro sin problemas.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Si ha conducido un automóvil, encontrará estacionamiento justo en frente. Los lugares no están asignados.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4803625"/>
            <a:ext cx="5590775" cy="3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6975" y="8674350"/>
            <a:ext cx="2621700" cy="3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590925" y="9058275"/>
            <a:ext cx="2490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Esta es la puerta principal de MiraLuna, una vez dentro, gire a la derecha y siga la carretera casi hasta el final. Cuando vea el letrero de Essentia, ha llegado.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163" y="8877300"/>
            <a:ext cx="2828925" cy="291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9100" y="4959025"/>
            <a:ext cx="5248275" cy="297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22175" y="8877300"/>
            <a:ext cx="2360500" cy="30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{45DC5080-31A0-42A3-B5AA-F29CCA64EBCB}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8687" y="-6052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300" y="4766550"/>
            <a:ext cx="4010025" cy="31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657225" y="5686425"/>
            <a:ext cx="23619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Al llegar a este punto, gire a la derecha y suba las escaleras hasta el final.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5700" y="4938025"/>
            <a:ext cx="37052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4"/>
          <p:cNvSpPr txBox="1"/>
          <p:nvPr/>
        </p:nvSpPr>
        <p:spPr>
          <a:xfrm>
            <a:off x="4792100" y="1242300"/>
            <a:ext cx="28566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 puerta principal utiliza un sistema de códigos, el conserje le proporcionará el código.</a:t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325" y="1152525"/>
            <a:ext cx="2947575" cy="29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375" y="1318488"/>
            <a:ext cx="2657475" cy="2633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5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{45DC5080-31A0-42A3-B5AA-F29CCA64EBCB}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9637" y="-6433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8" y="1406525"/>
            <a:ext cx="265747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2300" y="1406525"/>
            <a:ext cx="3004725" cy="423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952213" y="1801300"/>
            <a:ext cx="23619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 unidad utiliza un sistema de código de puerta. El código se proporcionará un día antes de la llegada.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75" y="1526300"/>
            <a:ext cx="2409825" cy="2883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7825" y="1593825"/>
            <a:ext cx="2733675" cy="38584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238" y="5882550"/>
            <a:ext cx="5062526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38688" y="6295338"/>
            <a:ext cx="1873200" cy="20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En este condominio estamos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conscientes del impacto ecológico, por favor NO TIRES PAPEL,TOALLAS, PRODUCTOS SANITARIOS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 INORGÁNICOS AL WC para ayudarnos a</a:t>
            </a:r>
            <a:r>
              <a:rPr lang="en" sz="1000"/>
              <a:t> evitar obstrucciones en el sistema de drenaje del departamento y del edificio.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Gracias!</a:t>
            </a:r>
            <a:endParaRPr sz="1000"/>
          </a:p>
        </p:txBody>
      </p:sp>
      <p:sp>
        <p:nvSpPr>
          <p:cNvPr id="103" name="Google Shape;103;p15"/>
          <p:cNvSpPr txBox="1"/>
          <p:nvPr/>
        </p:nvSpPr>
        <p:spPr>
          <a:xfrm>
            <a:off x="3132900" y="6295350"/>
            <a:ext cx="1763100" cy="18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Ïn this condo we care of the </a:t>
            </a:r>
            <a:r>
              <a:rPr lang="en" sz="1000">
                <a:solidFill>
                  <a:schemeClr val="dk1"/>
                </a:solidFill>
              </a:rPr>
              <a:t>environment, please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DO NOT FLUSH toilet paper, sanitary products, tissues, femenine products, baby wipes, etc. This will be very helpful to keep the drain system free of blocks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Thank you!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157538" y="8173038"/>
            <a:ext cx="828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841550" y="7308900"/>
            <a:ext cx="1633650" cy="49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9">
            <a:alphaModFix/>
          </a:blip>
          <a:srcRect b="29531" l="6876" r="9462" t="31094"/>
          <a:stretch/>
        </p:blipFill>
        <p:spPr>
          <a:xfrm>
            <a:off x="307751" y="9067299"/>
            <a:ext cx="2272449" cy="142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10">
            <a:alphaModFix/>
          </a:blip>
          <a:srcRect b="20470" l="1467" r="3844" t="34842"/>
          <a:stretch/>
        </p:blipFill>
        <p:spPr>
          <a:xfrm>
            <a:off x="2684788" y="9065325"/>
            <a:ext cx="2272449" cy="142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191250" y="6705600"/>
            <a:ext cx="73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883713" y="6534750"/>
            <a:ext cx="23619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Encontrará a su disposición durante su estancia una tarjeta de acceso al club de playa, favor de colocarla a su salida en el lugar donde la encontró a su llegada.</a:t>
            </a:r>
            <a:endParaRPr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En caso de extravío, se aplicará un cargo por reemplazo.</a:t>
            </a:r>
            <a:endParaRPr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16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{45DC5080-31A0-42A3-B5AA-F29CCA64EBCB}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Háganos saber si hay algo que podamos hacer para que su estadía con nosotros sea maravillosa e inolvidable, recorridos. Excursiones familiares, chefs privados están disponibles para ser reservados a través de mí, su conserje.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3620100" y="10974125"/>
            <a:ext cx="55239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Disfruta Tulum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3495675" y="1714500"/>
            <a:ext cx="5543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automóvil, hay un lugar de estacionamiento disponible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495675" y="4095750"/>
            <a:ext cx="554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proporcionará un día antes de la llegada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