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2801600" cx="9144000"/>
  <p:notesSz cx="6858000" cy="9144000"/>
  <p:embeddedFontLst>
    <p:embeddedFont>
      <p:font typeface="Great Vibes"/>
      <p:regular r:id="rId10"/>
    </p:embeddedFont>
    <p:embeddedFont>
      <p:font typeface="EB Garamond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51031C-6BAE-407B-8FCD-60C988CB772E}">
  <a:tblStyle styleId="{9551031C-6BAE-407B-8FCD-60C988CB772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GreatVibes-regular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font" Target="fonts/EBGaramon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191cb9aa_0_36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191cb9a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e191cb9aa_0_92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e191cb9a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853164"/>
            <a:ext cx="8520600" cy="51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7053822"/>
            <a:ext cx="8520600" cy="1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2753022"/>
            <a:ext cx="8520600" cy="4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7845538"/>
            <a:ext cx="8520600" cy="3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353227"/>
            <a:ext cx="8520600" cy="20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1382827"/>
            <a:ext cx="2808000" cy="18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3458560"/>
            <a:ext cx="2808000" cy="7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1120373"/>
            <a:ext cx="6367800" cy="10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311"/>
            <a:ext cx="45720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3069236"/>
            <a:ext cx="4045200" cy="3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6976542"/>
            <a:ext cx="40452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1802142"/>
            <a:ext cx="3837000" cy="9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0529431"/>
            <a:ext cx="5998800" cy="15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4.png"/><Relationship Id="rId13" Type="http://schemas.openxmlformats.org/officeDocument/2006/relationships/image" Target="../media/image5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hyperlink" Target="https://www.google.com/maps/place/Hotel+Aldea+Thai/@20.6312626,-87.0666664,15z/data=!4m8!3m7!1s0x8f4e432c28ad6f79:0xfde7e9e538402aa6!5m2!4m1!1i2!8m2!3d20.6539515!4d-87.0717215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hyperlink" Target="https://goo.gl/maps/aeFa9fET1xNHPzTs8" TargetMode="Externa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266" r="1276" t="0"/>
          <a:stretch/>
        </p:blipFill>
        <p:spPr>
          <a:xfrm>
            <a:off x="6162375" y="1323375"/>
            <a:ext cx="2490994" cy="198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5543550" cy="30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95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69301"/>
            <a:ext cx="9144000" cy="36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75" y="8448675"/>
            <a:ext cx="9143975" cy="44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0660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350" y="8674350"/>
            <a:ext cx="3209025" cy="33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97374" y="1929400"/>
            <a:ext cx="4949400" cy="2451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Gracias por reservar Essentia, presentado por Samson Waters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Nombre del 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Edificio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9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Essentia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Número de Unidad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9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209B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Wi-Fi : Essentia-209B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Contrasena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Welcomehome209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Ubicación</a:t>
            </a: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19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8"/>
              </a:rPr>
              <a:t>Haga clic para la ubicación de Google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921800" y="4803625"/>
            <a:ext cx="2829000" cy="3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Bienvenido a Essentia, siga estas sencillas instrucciones para un registro sin problemas.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Si ha conducido un automóvil, encontrará estacionamiento justo en frente. Los lugares no están asignados.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471525" y="689200"/>
            <a:ext cx="46005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Bienvenido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6000" y="4803625"/>
            <a:ext cx="5590775" cy="33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76975" y="8674350"/>
            <a:ext cx="2621700" cy="3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5291350" y="7086600"/>
            <a:ext cx="481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3590925" y="9058275"/>
            <a:ext cx="24909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Esta es la puerta principal de MiraLuna, una vez dentro, gire a la derecha y siga la carretera casi hasta el final. Cuando vea el letrero de Essentia, ha llegado.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163" y="8877300"/>
            <a:ext cx="2828925" cy="29146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9100" y="4959025"/>
            <a:ext cx="5248275" cy="2971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22175" y="8877300"/>
            <a:ext cx="2360500" cy="3038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4"/>
          <p:cNvGraphicFramePr/>
          <p:nvPr/>
        </p:nvGraphicFramePr>
        <p:xfrm>
          <a:off x="1815988" y="10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{9551031C-6BAE-407B-8FCD-60C988CB772E}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7262" y="-624250"/>
            <a:ext cx="9143975" cy="1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19636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640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54838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9100" y="1432800"/>
            <a:ext cx="4010025" cy="31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" y="6307825"/>
            <a:ext cx="2657475" cy="31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5400" y="6300275"/>
            <a:ext cx="3004725" cy="423311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3048000" y="6353175"/>
            <a:ext cx="23619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Su unidad utiliza un sistema de código de puerta. El código se proporcionará un día antes de la llegada.</a:t>
            </a:r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1500" y="1604275"/>
            <a:ext cx="3705225" cy="2805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825" y="6479288"/>
            <a:ext cx="2409825" cy="2805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0925" y="6487588"/>
            <a:ext cx="2733675" cy="385848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" name="Google Shape;88;p14"/>
          <p:cNvSpPr txBox="1"/>
          <p:nvPr/>
        </p:nvSpPr>
        <p:spPr>
          <a:xfrm>
            <a:off x="2953775" y="1432800"/>
            <a:ext cx="16890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La puerta principal utiliza un sistema de códigos, el conserje le proporcionará el código.Al llegar a este punto, gire a la derecha y suba las escaleras hasta el final.</a:t>
            </a:r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88975" y="1432800"/>
            <a:ext cx="2947575" cy="29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075" y="1615138"/>
            <a:ext cx="2657475" cy="2633925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15"/>
          <p:cNvGraphicFramePr/>
          <p:nvPr/>
        </p:nvGraphicFramePr>
        <p:xfrm>
          <a:off x="1226525" y="109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{9551031C-6BAE-407B-8FCD-60C988CB772E}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00" y="0"/>
            <a:ext cx="9144000" cy="6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7360875"/>
            <a:ext cx="9143975" cy="30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115200" y="8105288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Háganos saber si hay algo que podamos hacer para que su estadía con nosotros sea maravillosa e inolvidable, recorridos. Excursiones familiares, chefs privados están disponibles para ser reservados a través de mí, su conserje.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50" y="10665771"/>
            <a:ext cx="1764600" cy="14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4225" y="10821950"/>
            <a:ext cx="5829600" cy="1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3620100" y="10974125"/>
            <a:ext cx="55239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Disfruta Tulum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27675"/>
            <a:ext cx="921067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115200" y="11983925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Akumal ●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Mérida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●Playa del Carmen ●Puerto Vallarta ●Tulum</a:t>
            </a:r>
            <a:r>
              <a:rPr lang="en" sz="20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5B5C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275" y="7560525"/>
            <a:ext cx="2104125" cy="25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5575" y="7664896"/>
            <a:ext cx="1913625" cy="236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4892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3950" y="1672488"/>
            <a:ext cx="22002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0525" y="4066250"/>
            <a:ext cx="2167127" cy="14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3495675" y="1714500"/>
            <a:ext cx="5543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ESTACIONAMIENTO</a:t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ha conducido un automóvil, hay un lugar de estacionamiento disponible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3495675" y="4095750"/>
            <a:ext cx="55437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LLAVES</a:t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 unidad utiliza un sistema de código de puerta, el código se proporcionará un día antes de la llegada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