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</p:sldIdLst>
  <p:sldSz cy="12801600" cx="9144000"/>
  <p:notesSz cx="6858000" cy="9144000"/>
  <p:embeddedFontLst>
    <p:embeddedFont>
      <p:font typeface="Great Vibes"/>
      <p:regular r:id="rId10"/>
    </p:embeddedFont>
    <p:embeddedFont>
      <p:font typeface="EB Garamond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D52625D-89BE-49BA-9B0A-B21A3A67453D}">
  <a:tblStyle styleId="{ED52625D-89BE-49BA-9B0A-B21A3A67453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032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-regular.fntdata"/><Relationship Id="rId10" Type="http://schemas.openxmlformats.org/officeDocument/2006/relationships/font" Target="fonts/GreatVibes-regular.fntdata"/><Relationship Id="rId13" Type="http://schemas.openxmlformats.org/officeDocument/2006/relationships/font" Target="fonts/EBGaramond-italic.fntdata"/><Relationship Id="rId12" Type="http://schemas.openxmlformats.org/officeDocument/2006/relationships/font" Target="fonts/EBGaramon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font" Target="fonts/EBGaramond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e191cb9aa_0_36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e191cb9a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e191cb9aa_0_92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e191cb9a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1853164"/>
            <a:ext cx="8520600" cy="510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7053822"/>
            <a:ext cx="8520600" cy="1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2753022"/>
            <a:ext cx="8520600" cy="48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7845538"/>
            <a:ext cx="8520600" cy="32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5353227"/>
            <a:ext cx="8520600" cy="20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2868382"/>
            <a:ext cx="85206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2868382"/>
            <a:ext cx="39999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2868382"/>
            <a:ext cx="39999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1382827"/>
            <a:ext cx="2808000" cy="188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3458560"/>
            <a:ext cx="2808000" cy="79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1120373"/>
            <a:ext cx="6367800" cy="101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311"/>
            <a:ext cx="4572000" cy="1280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3069236"/>
            <a:ext cx="4045200" cy="36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6976542"/>
            <a:ext cx="40452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1802142"/>
            <a:ext cx="3837000" cy="91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10529431"/>
            <a:ext cx="5998800" cy="150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2868382"/>
            <a:ext cx="8520600" cy="85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7.png"/><Relationship Id="rId13" Type="http://schemas.openxmlformats.org/officeDocument/2006/relationships/image" Target="../media/image4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hyperlink" Target="https://www.google.com/maps/place/Hotel+Aldea+Thai/@20.6312626,-87.0666664,15z/data=!4m8!3m7!1s0x8f4e432c28ad6f79:0xfde7e9e538402aa6!5m2!4m1!1i2!8m2!3d20.6539515!4d-87.0717215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hyperlink" Target="https://goo.gl/maps/aeFa9fET1xNHPzTs8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1266" r="1276" t="0"/>
          <a:stretch/>
        </p:blipFill>
        <p:spPr>
          <a:xfrm>
            <a:off x="6162375" y="1323375"/>
            <a:ext cx="2490994" cy="198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"/>
            <a:ext cx="5543550" cy="30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917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95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669301"/>
            <a:ext cx="9144000" cy="360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75" y="8448675"/>
            <a:ext cx="9143975" cy="443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30660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2350" y="8674350"/>
            <a:ext cx="3209025" cy="33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897374" y="1929400"/>
            <a:ext cx="4949400" cy="24510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Thank you for booking Essentia, brought to you by Samson Waters</a:t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Name of Building: </a:t>
            </a:r>
            <a:r>
              <a:rPr lang="en" sz="1900" u="sng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Essentia</a:t>
            </a:r>
            <a:endParaRPr sz="19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Unit Number: </a:t>
            </a:r>
            <a:r>
              <a:rPr lang="en" sz="1900" u="sng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209B</a:t>
            </a:r>
            <a:endParaRPr sz="19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Wi-Fi : </a:t>
            </a:r>
            <a:r>
              <a:rPr lang="en" sz="1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Essentia-209B</a:t>
            </a:r>
            <a:endParaRPr sz="19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Password: </a:t>
            </a:r>
            <a:r>
              <a:rPr lang="en" sz="1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Welcomehome209</a:t>
            </a:r>
            <a:endParaRPr sz="19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Location: </a:t>
            </a:r>
            <a:r>
              <a:rPr lang="en" sz="19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8"/>
              </a:rPr>
              <a:t>Click here for the Google maps location</a:t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921800" y="5121500"/>
            <a:ext cx="2829000" cy="28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Welcome Essentia, please follow these simple instructions for a smooth check in!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If you have driven a car, you will find parking just in front. The spots are not assigned.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471525" y="689200"/>
            <a:ext cx="46005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Welcome!</a:t>
            </a:r>
            <a:endParaRPr sz="72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6000" y="4803625"/>
            <a:ext cx="5590775" cy="33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76975" y="8674350"/>
            <a:ext cx="2621700" cy="341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5291350" y="7086600"/>
            <a:ext cx="481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3590925" y="9058275"/>
            <a:ext cx="2490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This is the MiraLuna main gate, once inside take a right and follow the road almost till the end. When you see the Essentia sign, you have arrived.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1163" y="8877300"/>
            <a:ext cx="2828925" cy="29146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9100" y="4959025"/>
            <a:ext cx="5248275" cy="2971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22175" y="8877300"/>
            <a:ext cx="2360500" cy="30384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Google Shape;76;p14"/>
          <p:cNvGraphicFramePr/>
          <p:nvPr/>
        </p:nvGraphicFramePr>
        <p:xfrm>
          <a:off x="1815988" y="109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{ED52625D-89BE-49BA-9B0A-B21A3A67453D}</a:tableStyleId>
              </a:tblPr>
              <a:tblGrid>
                <a:gridCol w="323850"/>
                <a:gridCol w="36861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17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7" name="Google Shape;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7262" y="-624250"/>
            <a:ext cx="9143975" cy="122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1196367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16407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454838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7200" y="1657700"/>
            <a:ext cx="4010025" cy="314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650" y="7280725"/>
            <a:ext cx="2657475" cy="314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5375" y="6196125"/>
            <a:ext cx="3004725" cy="423311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/>
        </p:nvSpPr>
        <p:spPr>
          <a:xfrm>
            <a:off x="3510800" y="7280725"/>
            <a:ext cx="1751700" cy="27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Your unit uses a door code system. The code will be provided one day prior to arrival.</a:t>
            </a:r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9600" y="1829175"/>
            <a:ext cx="3705225" cy="28055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0475" y="7452200"/>
            <a:ext cx="2409825" cy="28055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50900" y="6344088"/>
            <a:ext cx="2733675" cy="3858487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8" name="Google Shape;88;p14"/>
          <p:cNvSpPr txBox="1"/>
          <p:nvPr/>
        </p:nvSpPr>
        <p:spPr>
          <a:xfrm>
            <a:off x="3076338" y="1720075"/>
            <a:ext cx="1648200" cy="29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The main door uses a code system, the code will be provided to you from your concierge. When arriving to this point, turn right and take the stairs all the way up.</a:t>
            </a:r>
            <a:endParaRPr/>
          </a:p>
        </p:txBody>
      </p:sp>
      <p:pic>
        <p:nvPicPr>
          <p:cNvPr id="89" name="Google Shape;8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25" y="1720075"/>
            <a:ext cx="2947575" cy="29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1775" y="1943100"/>
            <a:ext cx="2657475" cy="26339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Google Shape;95;p15"/>
          <p:cNvGraphicFramePr/>
          <p:nvPr/>
        </p:nvGraphicFramePr>
        <p:xfrm>
          <a:off x="1226525" y="1091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{ED52625D-89BE-49BA-9B0A-B21A3A67453D}</a:tableStyleId>
              </a:tblPr>
              <a:tblGrid>
                <a:gridCol w="323850"/>
                <a:gridCol w="36861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17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00" y="0"/>
            <a:ext cx="9144000" cy="6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7360875"/>
            <a:ext cx="9143975" cy="30975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115200" y="8105288"/>
            <a:ext cx="61278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Please let us know if there’s anything we can do to make your stay with us a wonderful, memorable stay, tours. Family excursions, private chefs are all available to be booked through me, your concierge. 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917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750" y="10665771"/>
            <a:ext cx="1764600" cy="1407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24225" y="10821950"/>
            <a:ext cx="5829600" cy="199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3620100" y="10974125"/>
            <a:ext cx="55239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Enjoy your stay</a:t>
            </a: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!</a:t>
            </a:r>
            <a:endParaRPr sz="72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427675"/>
            <a:ext cx="9210675" cy="1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115200" y="11983925"/>
            <a:ext cx="61278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Akumal ●</a:t>
            </a: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Mérida</a:t>
            </a: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●Playa del Carmen ●Puerto Vallarta ●Tulum</a:t>
            </a:r>
            <a:r>
              <a:rPr lang="en" sz="20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rgbClr val="5B5C5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30275" y="7560525"/>
            <a:ext cx="2104125" cy="25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05575" y="7664896"/>
            <a:ext cx="1913625" cy="236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44892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23950" y="1672488"/>
            <a:ext cx="220027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40525" y="4066250"/>
            <a:ext cx="2167127" cy="140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3495675" y="1714500"/>
            <a:ext cx="55437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PARKING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you’ve driven a car, there is one parking space available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3495675" y="4095750"/>
            <a:ext cx="55437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KEYS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unit uses a door code system, the code will be provided one day prior to arrival.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