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E2FB38-D8B1-45CC-90AE-F107491ECFFB}">
  <a:tblStyle styleId="{50E2FB38-D8B1-45CC-90AE-F107491ECFF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11" Type="http://schemas.openxmlformats.org/officeDocument/2006/relationships/image" Target="../media/image6.jpg"/><Relationship Id="rId10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12" Type="http://schemas.openxmlformats.org/officeDocument/2006/relationships/image" Target="../media/image7.jpg"/><Relationship Id="rId9" Type="http://schemas.openxmlformats.org/officeDocument/2006/relationships/hyperlink" Target="https://goo.gl/maps/c471R4xd723ZKhAc9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jp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" y="8431975"/>
            <a:ext cx="9143975" cy="43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00" y="4933450"/>
            <a:ext cx="4870325" cy="24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350" y="9005800"/>
            <a:ext cx="4311825" cy="30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27050" y="1929400"/>
            <a:ext cx="53196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Marea, presentado por Samson Waters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8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Nombre del Edificio: </a:t>
            </a:r>
            <a:r>
              <a:rPr lang="en" sz="1800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Marea Tulum</a:t>
            </a:r>
            <a:endParaRPr sz="1800" u="sng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Número</a:t>
            </a: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de Unidad : </a:t>
            </a:r>
            <a:r>
              <a:rPr lang="en" sz="1800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2B</a:t>
            </a:r>
            <a:endParaRPr sz="1800" u="sng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800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INFINITUMC9B4_2.4</a:t>
            </a: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O </a:t>
            </a:r>
            <a:r>
              <a:rPr lang="en" sz="1800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_5</a:t>
            </a:r>
            <a:endParaRPr sz="1800" u="sng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Contraseña: </a:t>
            </a:r>
            <a:r>
              <a:rPr lang="en" sz="1800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MHu9YKn6ac</a:t>
            </a:r>
            <a:endParaRPr sz="1800" u="sng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Ubicación </a:t>
            </a: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:</a:t>
            </a:r>
            <a:r>
              <a:rPr lang="en" sz="18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9"/>
              </a:rPr>
              <a:t>Haga clic aquí para la ubicación de Google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238750" y="5386250"/>
            <a:ext cx="37359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Bienvenido a Mareas! Esta es la entrada al condominio, en recepción debe registrar su entrada con las personas a cargo.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4914900" y="9579250"/>
            <a:ext cx="38712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Después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de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recepción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camina de frente,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después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gira a la derecha.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Sube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las escaleras hasta el 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segundo</a:t>
            </a: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nivel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1950" y="5057775"/>
            <a:ext cx="4511776" cy="222455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1950" y="9226200"/>
            <a:ext cx="3924300" cy="2708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{50E2FB38-D8B1-45CC-90AE-F107491ECFFB}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3437" y="-595675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466925" y="3860357"/>
            <a:ext cx="3667200" cy="1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657900" y="2495550"/>
            <a:ext cx="3895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Sigue el corredor que te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llevará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a la escaleras al segundo nivel, la primer puerta a la derecha es el departamento 2B.</a:t>
            </a:r>
            <a:endParaRPr sz="19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06725" y="5857875"/>
            <a:ext cx="2787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 unidad 2B es la primera puerta a su derecha.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 unidad utiliza un sistema de código de puerta, verá el teclado en la puerta. 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El código se le proporcionará un día antes de su check in.</a:t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" y="1685925"/>
            <a:ext cx="24765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475" y="1840337"/>
            <a:ext cx="2200275" cy="293369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625" y="4899250"/>
            <a:ext cx="2847975" cy="38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8900" y="5109938"/>
            <a:ext cx="2571400" cy="342853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{50E2FB38-D8B1-45CC-90AE-F107491ECFFB}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15200" y="7792427"/>
            <a:ext cx="6127800" cy="20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Por favor 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háganos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saber si hay algo que podamos hacer para que su estadía con nosotros sea maravillosa y memorable. Tenemos todo tipo de 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recomendaciones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recorridos, excursiones familiares, chefs privados disponibles para reservar a través de mí, su concierge.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Disfruta Tulum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8900" y="18040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29282" y="4337438"/>
            <a:ext cx="2051068" cy="13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390900" y="1847850"/>
            <a:ext cx="5143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automóvil, hay un lugar de estacionamiento disponible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3438525" y="4314825"/>
            <a:ext cx="52482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proporcionará un día antes de la llegada.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