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FFE45A-5AF6-4267-BE23-58E590F4E8E9}">
  <a:tblStyle styleId="{74FFE45A-5AF6-4267-BE23-58E590F4E8E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11" Type="http://schemas.openxmlformats.org/officeDocument/2006/relationships/image" Target="../media/image1.jpg"/><Relationship Id="rId10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12" Type="http://schemas.openxmlformats.org/officeDocument/2006/relationships/image" Target="../media/image5.jpg"/><Relationship Id="rId9" Type="http://schemas.openxmlformats.org/officeDocument/2006/relationships/hyperlink" Target="https://goo.gl/maps/c471R4xd723ZKhAc9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" y="8431975"/>
            <a:ext cx="9143975" cy="43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00" y="4879450"/>
            <a:ext cx="4870325" cy="28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350" y="9005800"/>
            <a:ext cx="4311825" cy="3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27050" y="1929400"/>
            <a:ext cx="53196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booking 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Mareas Condos 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brought to you by Samson Waters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Name of Building: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Mareas Condos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Unit Number: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3A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INFINITUM0B63_5. o 2.4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Password: upTYFns3N7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Location:</a:t>
            </a:r>
            <a:r>
              <a:rPr lang="en" sz="18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9"/>
              </a:rPr>
              <a:t>Click here for Google Map location 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238750" y="4867713"/>
            <a:ext cx="3735900" cy="25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Welcome to Marea! Make sure you make a stop at the reception when arriving to sign in. 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They will require your name, your check out date, and your unit number. 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962525" y="9763125"/>
            <a:ext cx="38712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When passing the reception area, continue straight then go to your right. 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71525" y="689200"/>
            <a:ext cx="4600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2025" y="5048250"/>
            <a:ext cx="4533826" cy="2529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2025" y="9201150"/>
            <a:ext cx="3952800" cy="2714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{74FFE45A-5AF6-4267-BE23-58E590F4E8E9}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1062" y="-60520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61813" y="2013713"/>
            <a:ext cx="17646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66925" y="3860357"/>
            <a:ext cx="3667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000700" y="9121475"/>
            <a:ext cx="38955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054275" y="2013725"/>
            <a:ext cx="4070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Continue walking down this hallway, take the stairs to the third floor.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248425" y="6562725"/>
            <a:ext cx="32949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Your unit 3A is the f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irst door on your left hand side.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The unit uses a door code system to enter. You will see the keypad on the door. The code will be provided one day prior to your arrival.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425" y="937800"/>
            <a:ext cx="2527400" cy="33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975" y="1144375"/>
            <a:ext cx="2200275" cy="293369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650" y="5987650"/>
            <a:ext cx="2527400" cy="33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3325" y="6173038"/>
            <a:ext cx="2232049" cy="297606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{74FFE45A-5AF6-4267-BE23-58E590F4E8E9}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Please let us know if there’s anything we can do to make your stay with us a wonderful, memorable stay. Tours family excursions, private chefs are all available to be booked through me, your concierge.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620100" y="10974125"/>
            <a:ext cx="5523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Enjoy your stay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9825" y="2168213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9825" y="4152900"/>
            <a:ext cx="2200275" cy="13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3829050" y="2200275"/>
            <a:ext cx="5105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you’ve driven a car, there is one parking space available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3819525" y="4152900"/>
            <a:ext cx="4962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unit uses a door code system, the code will be provided one day prior to arrival.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