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12801600" cx="9144000"/>
  <p:notesSz cx="6858000" cy="9144000"/>
  <p:embeddedFontLst>
    <p:embeddedFont>
      <p:font typeface="Great Vibes"/>
      <p:regular r:id="rId10"/>
    </p:embeddedFont>
    <p:embeddedFont>
      <p:font typeface="EB Garamond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897A9B9-F67F-4DBC-A24F-420548907AC9}">
  <a:tblStyle styleId="{1897A9B9-F67F-4DBC-A24F-420548907AC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3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regular.fntdata"/><Relationship Id="rId10" Type="http://schemas.openxmlformats.org/officeDocument/2006/relationships/font" Target="fonts/GreatVibes-regular.fntdata"/><Relationship Id="rId13" Type="http://schemas.openxmlformats.org/officeDocument/2006/relationships/font" Target="fonts/EBGaramond-italic.fntdata"/><Relationship Id="rId12" Type="http://schemas.openxmlformats.org/officeDocument/2006/relationships/font" Target="fonts/EBGaramon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font" Target="fonts/EBGaramon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e191cb9aa_0_36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e191cb9a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191cb9aa_0_92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e191cb9a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853164"/>
            <a:ext cx="8520600" cy="51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7053822"/>
            <a:ext cx="8520600" cy="1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2753022"/>
            <a:ext cx="8520600" cy="48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7845538"/>
            <a:ext cx="8520600" cy="32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5353227"/>
            <a:ext cx="8520600" cy="20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1382827"/>
            <a:ext cx="2808000" cy="188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3458560"/>
            <a:ext cx="2808000" cy="7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1120373"/>
            <a:ext cx="6367800" cy="10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311"/>
            <a:ext cx="4572000" cy="128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3069236"/>
            <a:ext cx="4045200" cy="36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6976542"/>
            <a:ext cx="40452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1802142"/>
            <a:ext cx="3837000" cy="9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10529431"/>
            <a:ext cx="5998800" cy="15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1" Type="http://schemas.openxmlformats.org/officeDocument/2006/relationships/image" Target="../media/image5.jpg"/><Relationship Id="rId10" Type="http://schemas.openxmlformats.org/officeDocument/2006/relationships/hyperlink" Target="https://www.google.com/maps/place/Hotel+Aldea+Thai/@20.6312626,-87.0666664,15z/data=!4m8!3m7!1s0x8f4e432c28ad6f79:0xfde7e9e538402aa6!5m2!4m1!1i2!8m2!3d20.6539515!4d-87.0717215" TargetMode="External"/><Relationship Id="rId12" Type="http://schemas.openxmlformats.org/officeDocument/2006/relationships/image" Target="../media/image8.jpg"/><Relationship Id="rId9" Type="http://schemas.openxmlformats.org/officeDocument/2006/relationships/hyperlink" Target="https://www.google.com/search?tbs=lf:1,lf_ui:2&amp;tbm=lcl&amp;q=palalma+tulum&amp;rflfq=1&amp;num=10&amp;ved=2ahUKEwi0ktaVjKbuAhXFrFkKHSxLAcIQtgN6BAgBEAc#rlfi=hd:;si:;mv:%5B%5B20.20391563250748,-87.46333735217402%5D,%5B20.194752859964535,-87.48363630999873%5D,null,%5B20.199334313624995,-87.47348683108638%5D,16%5D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jpg"/><Relationship Id="rId7" Type="http://schemas.openxmlformats.org/officeDocument/2006/relationships/image" Target="../media/image10.jpg"/><Relationship Id="rId8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10" Type="http://schemas.openxmlformats.org/officeDocument/2006/relationships/image" Target="../media/image13.png"/><Relationship Id="rId9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1266" r="1276" t="0"/>
          <a:stretch/>
        </p:blipFill>
        <p:spPr>
          <a:xfrm>
            <a:off x="6162375" y="1323375"/>
            <a:ext cx="2490994" cy="198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5543550" cy="30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95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3075" y="4644051"/>
            <a:ext cx="9144000" cy="36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6537" y="8365300"/>
            <a:ext cx="9143975" cy="43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0660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150" y="4799075"/>
            <a:ext cx="4321225" cy="332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5150" y="8658781"/>
            <a:ext cx="4321225" cy="326009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897374" y="1929400"/>
            <a:ext cx="4949400" cy="2451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Gracias por reservar en Palalma, presentado por Samson Waters</a:t>
            </a: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Nombre del Edificio</a:t>
            </a: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8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Palalma</a:t>
            </a:r>
            <a:endParaRPr sz="18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Número de Unidad</a:t>
            </a: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8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23</a:t>
            </a:r>
            <a:endParaRPr sz="18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Wi-Fi : </a:t>
            </a:r>
            <a:r>
              <a:rPr lang="en" sz="18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palama23</a:t>
            </a:r>
            <a:endParaRPr sz="18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Contrasena</a:t>
            </a: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8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Welcomehome</a:t>
            </a:r>
            <a:endParaRPr sz="18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Ubicación</a:t>
            </a: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</a:t>
            </a:r>
            <a:r>
              <a:rPr lang="en" sz="18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9"/>
              </a:rPr>
              <a:t>Haga clic aquí para la ubicación de Google</a:t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71525" y="689200"/>
            <a:ext cx="4600500" cy="1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Bienvenido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2925" y="4946225"/>
            <a:ext cx="3971125" cy="30232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" name="Google Shape;66;p13"/>
          <p:cNvSpPr txBox="1"/>
          <p:nvPr/>
        </p:nvSpPr>
        <p:spPr>
          <a:xfrm>
            <a:off x="5027100" y="5410625"/>
            <a:ext cx="3741000" cy="15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¡Bienvenidos a Palalma! Siga estas sencillas instrucciones para realizar el registro sin problemas.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2925" y="8867775"/>
            <a:ext cx="3940076" cy="2837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" name="Google Shape;68;p13"/>
          <p:cNvSpPr txBox="1"/>
          <p:nvPr/>
        </p:nvSpPr>
        <p:spPr>
          <a:xfrm>
            <a:off x="5027100" y="9182100"/>
            <a:ext cx="30597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Esta es la entrada de Palalma, asegúrese de detenerse en la recepción para registrarse.</a:t>
            </a:r>
            <a:endParaRPr sz="17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oogle Shape;73;p14"/>
          <p:cNvGraphicFramePr/>
          <p:nvPr/>
        </p:nvGraphicFramePr>
        <p:xfrm>
          <a:off x="1815988" y="109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{1897A9B9-F67F-4DBC-A24F-420548907AC9}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9162" y="-624250"/>
            <a:ext cx="9143975" cy="12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1963675"/>
            <a:ext cx="905092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761813" y="2013713"/>
            <a:ext cx="1764600" cy="3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640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500" y="884950"/>
            <a:ext cx="3667200" cy="28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54838"/>
            <a:ext cx="905092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4704275" y="1044650"/>
            <a:ext cx="3667200" cy="14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Al salir de la recepción, llegará al área común. Continúe caminando por el sendero hasta ver la segunda escalera.</a:t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6775" y="2961125"/>
            <a:ext cx="2755850" cy="37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190500" y="3881950"/>
            <a:ext cx="3958200" cy="19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Sube las escaleras hasta el segundo piso. La primera puerta a su izquierda es la unidad 23.</a:t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Las llaves de la puerta se encuentran en la caja de seguridad. El código se proporcionará un día antes del check in.</a:t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4000700" y="9121475"/>
            <a:ext cx="389550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2838450" y="7714650"/>
            <a:ext cx="598170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500" y="1044650"/>
            <a:ext cx="3347191" cy="2510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2600" y="3143250"/>
            <a:ext cx="2476500" cy="34316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" name="Google Shape;87;p14"/>
          <p:cNvSpPr txBox="1"/>
          <p:nvPr/>
        </p:nvSpPr>
        <p:spPr>
          <a:xfrm>
            <a:off x="3682650" y="7906000"/>
            <a:ext cx="4720200" cy="2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Si necesita ayuda adicional para localizar Palalma, ¡hemos agregado un mapa!</a:t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Use el mercado de Gypsea en el mapa como referencia, desde allí solo siga las flechas rosadas en el mapa para llegar a la propiedad</a:t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88" name="Google Shape;88;p14"/>
          <p:cNvCxnSpPr>
            <a:stCxn id="82" idx="3"/>
          </p:cNvCxnSpPr>
          <p:nvPr/>
        </p:nvCxnSpPr>
        <p:spPr>
          <a:xfrm>
            <a:off x="4148700" y="4881250"/>
            <a:ext cx="1068300" cy="4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" name="Google Shape;89;p14"/>
          <p:cNvCxnSpPr>
            <a:stCxn id="82" idx="3"/>
            <a:endCxn id="86" idx="1"/>
          </p:cNvCxnSpPr>
          <p:nvPr/>
        </p:nvCxnSpPr>
        <p:spPr>
          <a:xfrm flipH="1" rot="10800000">
            <a:off x="4148700" y="4859050"/>
            <a:ext cx="1413900" cy="2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0" name="Google Shape;9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350" y="5962650"/>
            <a:ext cx="3059525" cy="55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2150" y="6207450"/>
            <a:ext cx="2755850" cy="50487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5"/>
          <p:cNvGraphicFramePr/>
          <p:nvPr/>
        </p:nvGraphicFramePr>
        <p:xfrm>
          <a:off x="1226525" y="1091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{1897A9B9-F67F-4DBC-A24F-420548907AC9}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7360875"/>
            <a:ext cx="9143975" cy="30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115200" y="7856552"/>
            <a:ext cx="6127800" cy="19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Háganos saber si hay algo que podamos hacer para que su estancia con nosotros sea maravillosa e inolvidable. Tours, excursiones familiares, chefs privados están disponibles para ser reservados a través de mí, su conserje.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50" y="10665771"/>
            <a:ext cx="1764600" cy="140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4225" y="10821950"/>
            <a:ext cx="5829600" cy="1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3400425" y="10974125"/>
            <a:ext cx="5743800" cy="14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Disfruta Tulum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427675"/>
            <a:ext cx="921067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115200" y="11983925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Akumal ●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Mérida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●Playa del Carmen ●Puerto Vallarta ●Tulum</a:t>
            </a:r>
            <a:r>
              <a:rPr lang="en" sz="20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5B5C5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0275" y="7560525"/>
            <a:ext cx="2104125" cy="25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5575" y="7664896"/>
            <a:ext cx="1913625" cy="236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4892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58200" y="1707300"/>
            <a:ext cx="1913625" cy="150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58200" y="4627213"/>
            <a:ext cx="1913625" cy="13278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3400425" y="1752600"/>
            <a:ext cx="5305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ESTACIONAMIENTO</a:t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ha conducido un automóvil, hay un lugar de estacionamiento disponible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3429000" y="4504350"/>
            <a:ext cx="52197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LLAVES</a:t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llaves de su unidad se encuentran en la caja de seguridad ubicada al lado de su puerta. El código se proporcionará un día antes de la llegada.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