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2801600" cx="9144000"/>
  <p:notesSz cx="6858000" cy="9144000"/>
  <p:embeddedFontLst>
    <p:embeddedFont>
      <p:font typeface="Great Vibes"/>
      <p:regular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AD7BC8-6FDC-4FF2-AB65-80A569FECFC0}">
  <a:tblStyle styleId="{8EAD7BC8-6FDC-4FF2-AB65-80A569FECFC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3" Type="http://schemas.openxmlformats.org/officeDocument/2006/relationships/image" Target="../media/image8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hyperlink" Target="https://www.google.com/maps/place/Phimai+Fuego/@20.1999077,-87.46269,17z/data=!3m1!4b1!4m5!3m4!1s0x8f4fd7f4d89663a5:0x8f3befdd122d4cd7!8m2!3d20.1999077!4d-87.460501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266" r="1276" t="0"/>
          <a:stretch/>
        </p:blipFill>
        <p:spPr>
          <a:xfrm>
            <a:off x="6162375" y="1323375"/>
            <a:ext cx="2490994" cy="198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6930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5" y="8448675"/>
            <a:ext cx="9143975" cy="44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350" y="8674350"/>
            <a:ext cx="4467225" cy="34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97375" y="1929400"/>
            <a:ext cx="4949400" cy="2451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Gracias por reservar Phimai, presentado por Samson Waters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Nombre del 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Edificio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Phimai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Número de Unidad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5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Wi-Fi : TP-Link_C272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Contrasena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22033529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Ubicación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r>
              <a:rPr lang="en" sz="19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8"/>
              </a:rPr>
              <a:t>Haga clic para la ubicación de Google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434225" y="4869900"/>
            <a:ext cx="30051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Bienvenido Phimai, sigue estas sencillas instrucciones para realizar el check-in sin problemas.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Si ha conducido un automóvil, encontrará estacionamiento justo en frente. Los lugares no están asignados.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71525" y="689200"/>
            <a:ext cx="46005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Bienvenido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 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6000" y="5105188"/>
            <a:ext cx="4467225" cy="30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9375" y="8674350"/>
            <a:ext cx="2621550" cy="3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7225" y="5261300"/>
            <a:ext cx="4164775" cy="27003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1950" y="8842500"/>
            <a:ext cx="4095750" cy="3149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62725" y="8842500"/>
            <a:ext cx="2352675" cy="3091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p13"/>
          <p:cNvSpPr txBox="1"/>
          <p:nvPr/>
        </p:nvSpPr>
        <p:spPr>
          <a:xfrm>
            <a:off x="5291350" y="7086600"/>
            <a:ext cx="48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4724400" y="8628975"/>
            <a:ext cx="1586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Este es el lado del edificio Phimai donde encontrará estacionamiento. Camine recto y gire a la derecha cuando vea este punto.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{8EAD7BC8-6FDC-4FF2-AB65-80A569FECFC0}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8687" y="-60520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400" y="745625"/>
            <a:ext cx="4266425" cy="31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400" y="4365588"/>
            <a:ext cx="4266425" cy="32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350" y="948288"/>
            <a:ext cx="3910519" cy="27432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925" y="4514875"/>
            <a:ext cx="3951375" cy="29337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388" y="7976675"/>
            <a:ext cx="4266425" cy="31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4150" y="7976675"/>
            <a:ext cx="2124075" cy="31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925" y="8136475"/>
            <a:ext cx="3951375" cy="282892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38925" y="8136475"/>
            <a:ext cx="1933575" cy="282892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14"/>
          <p:cNvSpPr txBox="1"/>
          <p:nvPr/>
        </p:nvSpPr>
        <p:spPr>
          <a:xfrm>
            <a:off x="5229225" y="1733550"/>
            <a:ext cx="30957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Una vez llegado a este punto, gira a la derecha y sigue recto ...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5086350" y="4867275"/>
            <a:ext cx="33051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En este punto, llegará al acceso principal del edificio Phimai.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4721275" y="7683550"/>
            <a:ext cx="17874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Una vez dentro tendrás que registrarte en la recepción. Una vez registrado diríjase al segundo piso, su unidad será su lado derecho.</a:t>
            </a:r>
            <a:endParaRPr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Su unidad utiliza un sistema de código de puerta. El código se le proporcionará un día antes de su llegada.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5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{8EAD7BC8-6FDC-4FF2-AB65-80A569FECFC0}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0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115200" y="8105288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Háganos saber si hay algo que podamos hacer para que su estadía con nosotros sea maravillosa e inolvidable, recorridos. Excursiones familiares, chefs privados están disponibles para ser reservados a través de mí, su conserje.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3620100" y="10974125"/>
            <a:ext cx="55239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Disfruta Tulum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3950" y="1672488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0525" y="4066250"/>
            <a:ext cx="2167127" cy="14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3495675" y="1714500"/>
            <a:ext cx="55437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ESTACIONAMIENTO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ha conducido un automóvil, hay un lugar de estacionamiento disponible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3495675" y="4095750"/>
            <a:ext cx="55437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TECLAS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unidad utiliza un sistema de código de puerta, el código se proporcionará un día antes de la llegada.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