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42A55A-4BD0-436A-AE0E-C412C94E4FA4}">
  <a:tblStyle styleId="{7742A55A-4BD0-436A-AE0E-C412C94E4F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6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hyperlink" Target="https://www.google.com/maps/place/Phimai+Fuego/@20.1999077,-87.46269,17z/data=!3m1!4b1!4m5!3m4!1s0x8f4fd7f4d89663a5:0x8f3befdd122d4cd7!8m2!3d20.1999077!4d-87.460501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5" y="8448675"/>
            <a:ext cx="9143975" cy="44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350" y="8674350"/>
            <a:ext cx="4467225" cy="34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97374" y="1929400"/>
            <a:ext cx="49494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Thank you for booking Phimai, brought to you by Samson Waters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Name of Building: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Phimai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Unit Number: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5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</a:t>
            </a: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TP-Link_C272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Password: </a:t>
            </a: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22033529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Location: </a:t>
            </a:r>
            <a:r>
              <a:rPr lang="en" sz="19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Click here for the Google maps location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434225" y="5121500"/>
            <a:ext cx="30051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Welcome Phimai, please follow these simple instructions for a smooth check in!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If you have driven a car, you will find parking just in front. The spots are not assigned.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71525" y="689200"/>
            <a:ext cx="46005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Welcome!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000" y="5105188"/>
            <a:ext cx="4467225" cy="30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9375" y="8674350"/>
            <a:ext cx="2621550" cy="3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7225" y="5261300"/>
            <a:ext cx="4164775" cy="27003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1950" y="8842500"/>
            <a:ext cx="4095750" cy="3149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62725" y="8842500"/>
            <a:ext cx="2352675" cy="3091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3"/>
          <p:cNvSpPr txBox="1"/>
          <p:nvPr/>
        </p:nvSpPr>
        <p:spPr>
          <a:xfrm>
            <a:off x="5291350" y="7086600"/>
            <a:ext cx="48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4724400" y="8515350"/>
            <a:ext cx="1586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This is the side of the Phimai building where you will find parking. Walk </a:t>
            </a: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straight</a:t>
            </a: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and turn to your right when you see  this point.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{7742A55A-4BD0-436A-AE0E-C412C94E4FA4}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8687" y="-60520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400" y="745625"/>
            <a:ext cx="4266425" cy="31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400" y="4365588"/>
            <a:ext cx="4266425" cy="32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350" y="948288"/>
            <a:ext cx="3910519" cy="27432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925" y="4514875"/>
            <a:ext cx="3951375" cy="29337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388" y="7976675"/>
            <a:ext cx="4266425" cy="31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4150" y="7976675"/>
            <a:ext cx="2124075" cy="31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925" y="8136475"/>
            <a:ext cx="3951375" cy="282892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38925" y="8136475"/>
            <a:ext cx="1933575" cy="282892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4"/>
          <p:cNvSpPr txBox="1"/>
          <p:nvPr/>
        </p:nvSpPr>
        <p:spPr>
          <a:xfrm>
            <a:off x="5229225" y="1733550"/>
            <a:ext cx="30957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Once you have reach this point turn to your right and continue walking straight...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5086350" y="4867275"/>
            <a:ext cx="33051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At this point you will arrive to main access of the Phimai building.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4707475" y="7976675"/>
            <a:ext cx="17874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Once inside you will have to register at the reception. Once registered head up to the second floor, Your unit will be your right hand side. Your unit uses a door code system. The code will be provided one day prior to your arrival.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{7742A55A-4BD0-436A-AE0E-C412C94E4FA4}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Please let us know if there’s anything we can do to make your stay with us a wonderful, memorable stay, tours. Family excursions, private chefs are all available to be booked through me, your concierge. 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3620100" y="10974125"/>
            <a:ext cx="5523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Enjoy your stay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3950" y="1672488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0525" y="4066250"/>
            <a:ext cx="2167127" cy="14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3495675" y="1714500"/>
            <a:ext cx="5543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PARKING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you’ve driven a car, there is one parking space available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3495675" y="4095750"/>
            <a:ext cx="5543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KEYS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unit uses a door code system, the code will be provided one day prior to arrival.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